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154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09775-6EB6-404D-AD74-077B1D6EAA26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00601-BA90-45D8-B3B1-BC66A33CE5B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42838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09775-6EB6-404D-AD74-077B1D6EAA26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00601-BA90-45D8-B3B1-BC66A33CE5B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7986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09775-6EB6-404D-AD74-077B1D6EAA26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00601-BA90-45D8-B3B1-BC66A33CE5B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21352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09775-6EB6-404D-AD74-077B1D6EAA26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00601-BA90-45D8-B3B1-BC66A33CE5B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98732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09775-6EB6-404D-AD74-077B1D6EAA26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00601-BA90-45D8-B3B1-BC66A33CE5B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51899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09775-6EB6-404D-AD74-077B1D6EAA26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00601-BA90-45D8-B3B1-BC66A33CE5B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3362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09775-6EB6-404D-AD74-077B1D6EAA26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00601-BA90-45D8-B3B1-BC66A33CE5B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66173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09775-6EB6-404D-AD74-077B1D6EAA26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00601-BA90-45D8-B3B1-BC66A33CE5B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77077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09775-6EB6-404D-AD74-077B1D6EAA26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00601-BA90-45D8-B3B1-BC66A33CE5B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3453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09775-6EB6-404D-AD74-077B1D6EAA26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00601-BA90-45D8-B3B1-BC66A33CE5B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41665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09775-6EB6-404D-AD74-077B1D6EAA26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00601-BA90-45D8-B3B1-BC66A33CE5B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403053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409775-6EB6-404D-AD74-077B1D6EAA26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3A00601-BA90-45D8-B3B1-BC66A33CE5B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33625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0C8DF5AB-9CC5-A444-B777-745E912894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9284CC9F-02A0-D1AA-AA79-6F402045B0E8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</p:spTree>
    <p:extLst>
      <p:ext uri="{BB962C8B-B14F-4D97-AF65-F5344CB8AC3E}">
        <p14:creationId xmlns:p14="http://schemas.microsoft.com/office/powerpoint/2010/main" val="31220268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10BF56CE-9BA9-99DD-05DA-08D65AFAE1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4EC22257-1341-B348-CB84-385FDF2CA133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</p:spTree>
    <p:extLst>
      <p:ext uri="{BB962C8B-B14F-4D97-AF65-F5344CB8AC3E}">
        <p14:creationId xmlns:p14="http://schemas.microsoft.com/office/powerpoint/2010/main" val="5133654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F4F36F7A-503F-520C-E39A-C581822457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BF318E77-B84E-887F-421D-B6997890ADDE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</p:spTree>
    <p:extLst>
      <p:ext uri="{BB962C8B-B14F-4D97-AF65-F5344CB8AC3E}">
        <p14:creationId xmlns:p14="http://schemas.microsoft.com/office/powerpoint/2010/main" val="23182897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eması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3</Words>
  <Application>Microsoft Office PowerPoint</Application>
  <PresentationFormat>A4 Kağıt (210x297 mm)</PresentationFormat>
  <Paragraphs>3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8" baseType="lpstr">
      <vt:lpstr>Aptos</vt:lpstr>
      <vt:lpstr>Aptos Display</vt:lpstr>
      <vt:lpstr>Arial</vt:lpstr>
      <vt:lpstr>Times New Roman</vt:lpstr>
      <vt:lpstr>Office Teması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SAADET AYÇA AKYOL</dc:creator>
  <cp:lastModifiedBy>SAADET AYÇA AKYOL</cp:lastModifiedBy>
  <cp:revision>1</cp:revision>
  <dcterms:created xsi:type="dcterms:W3CDTF">2026-05-22T11:28:47Z</dcterms:created>
  <dcterms:modified xsi:type="dcterms:W3CDTF">2026-05-22T11:29:47Z</dcterms:modified>
</cp:coreProperties>
</file>